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64" r:id="rId4"/>
    <p:sldId id="258" r:id="rId5"/>
    <p:sldId id="260" r:id="rId6"/>
    <p:sldId id="266" r:id="rId7"/>
    <p:sldId id="265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A72"/>
    <a:srgbClr val="4F639C"/>
    <a:srgbClr val="565050"/>
    <a:srgbClr val="FFCC66"/>
    <a:srgbClr val="30B7B6"/>
    <a:srgbClr val="5ED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6" autoAdjust="0"/>
    <p:restoredTop sz="86418"/>
  </p:normalViewPr>
  <p:slideViewPr>
    <p:cSldViewPr snapToGrid="0" snapToObjects="1" showGuides="1">
      <p:cViewPr>
        <p:scale>
          <a:sx n="71" d="100"/>
          <a:sy n="71" d="100"/>
        </p:scale>
        <p:origin x="-856" y="-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183D-934E-9746-B4E9-009B59D4860A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9F97-79E4-034C-BB1D-35822C61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F97-79E4-034C-BB1D-35822C6144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2AF5-B599-0B4C-B767-AB63B781FBCB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D2C2-CD4B-8142-BA99-2A0AF99C5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379119"/>
            <a:ext cx="12413673" cy="147888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144" y="2258035"/>
            <a:ext cx="3078000" cy="3368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94" y="946797"/>
            <a:ext cx="7516091" cy="4364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3" y="5773678"/>
            <a:ext cx="2100300" cy="6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2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" y="1330035"/>
            <a:ext cx="3219000" cy="4197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87" y="0"/>
            <a:ext cx="87754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8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60" y="2195409"/>
            <a:ext cx="4867374" cy="84546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" y="5347855"/>
            <a:ext cx="12191998" cy="1510145"/>
          </a:xfrm>
          <a:prstGeom prst="rect">
            <a:avLst/>
          </a:prstGeom>
          <a:solidFill>
            <a:srgbClr val="BF4A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56" y="1493982"/>
            <a:ext cx="7354455" cy="4133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3" y="5773678"/>
            <a:ext cx="2100300" cy="6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6" y="893498"/>
            <a:ext cx="5573305" cy="3830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447" y="715178"/>
            <a:ext cx="7167917" cy="6286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" y="5347855"/>
            <a:ext cx="12191998" cy="1510145"/>
          </a:xfrm>
          <a:prstGeom prst="rect">
            <a:avLst/>
          </a:prstGeom>
          <a:solidFill>
            <a:srgbClr val="30B7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9" y="5773678"/>
            <a:ext cx="2100300" cy="6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2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5379119"/>
            <a:ext cx="12341800" cy="147888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3" y="5773678"/>
            <a:ext cx="2100300" cy="606630"/>
          </a:xfrm>
          <a:prstGeom prst="rect">
            <a:avLst/>
          </a:prstGeom>
        </p:spPr>
      </p:pic>
      <p:pic>
        <p:nvPicPr>
          <p:cNvPr id="4" name="Picture 3" descr="PPT_text_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42" y="758384"/>
            <a:ext cx="1002792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ext_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6" y="482989"/>
            <a:ext cx="8617836" cy="4257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2" y="2077742"/>
            <a:ext cx="5797296" cy="3840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2" y="5347855"/>
            <a:ext cx="12323912" cy="1510145"/>
          </a:xfrm>
          <a:prstGeom prst="rect">
            <a:avLst/>
          </a:prstGeom>
          <a:solidFill>
            <a:srgbClr val="4F63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3" y="5773678"/>
            <a:ext cx="2100300" cy="606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4660" y="6712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1524"/>
            <a:ext cx="1217676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447437" y="4859157"/>
            <a:ext cx="5297126" cy="510298"/>
            <a:chOff x="3094279" y="4564304"/>
            <a:chExt cx="5283818" cy="5090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068" y="4564304"/>
              <a:ext cx="1716029" cy="5090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279" y="4564304"/>
              <a:ext cx="1716024" cy="50901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174" y="4564304"/>
              <a:ext cx="1716024" cy="50901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86633"/>
            <a:ext cx="5638800" cy="1680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41" y="3602175"/>
            <a:ext cx="8179190" cy="10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9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3</Words>
  <Application>Microsoft Macintosh PowerPoint</Application>
  <PresentationFormat>Custom</PresentationFormat>
  <Paragraphs>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Gallagher</dc:creator>
  <cp:lastModifiedBy>Amber Clough</cp:lastModifiedBy>
  <cp:revision>73</cp:revision>
  <dcterms:created xsi:type="dcterms:W3CDTF">2017-10-09T20:51:53Z</dcterms:created>
  <dcterms:modified xsi:type="dcterms:W3CDTF">2018-01-05T04:09:01Z</dcterms:modified>
</cp:coreProperties>
</file>